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3" r:id="rId1"/>
  </p:sldMasterIdLst>
  <p:notesMasterIdLst>
    <p:notesMasterId r:id="rId9"/>
  </p:notes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</p:sldIdLst>
  <p:sldSz cx="14630400" cy="8229600"/>
  <p:notesSz cx="8229600" cy="14630400"/>
  <p:embeddedFontLst>
    <p:embeddedFont>
      <p:font typeface="Lucida Bright" panose="02040602050505020304" pitchFamily="18" charset="0"/>
      <p:regular r:id="rId10"/>
      <p:bold r:id="rId11"/>
      <p:italic r:id="rId12"/>
      <p:boldItalic r:id="rId13"/>
    </p:embeddedFont>
    <p:embeddedFont>
      <p:font typeface="Lucida Fax" panose="02060602050505020204" pitchFamily="18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27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0D42-C3F2-E537-5F5B-CE91047BD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82FC8-3A8B-E74D-D30A-3EFA5FEC5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25F6D-1D09-F7D8-2DB7-5595980F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61212-6EC5-F30F-9679-6C0293CA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78FEF-C326-7163-3E60-4C6285E9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078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BA05-8BFF-3105-6B9E-EC2B74000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8CF18-0563-0265-5ED0-097999A4F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64017-CA7D-4667-3AD2-E6C7DC393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6C510-9A19-9E35-7095-031396A0A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3E26D-1BA4-E43B-8234-0C3E4700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4677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20621-D124-3BCB-F698-F0CF4CDA9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B5E8D-5FFC-7C97-FDC4-33AC5E443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22952-2EB0-42B1-2CF7-6C3CAD31E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F9A52-0C9E-3855-91B5-A09DCBC4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6A192-B611-64EA-7C76-3BFC9188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491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984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14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890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26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655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93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5A82-C19C-06E8-CC7E-FD7D8BBE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9EB4-F5E1-4F0E-FB92-A1DF8F24E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AF4B1-66E8-A763-90AA-92C13032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E0B3-7F31-04B9-F91F-FE78134C2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C7791-EA98-DD65-07F9-4272CA969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16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09A-A34E-130C-9AD3-FC465E6D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0DF00-49DC-28AC-9B52-83AD0C40B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11A13-6E1F-9283-720A-F09D2BFB2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454E2-94EF-0F49-FC0E-27A017D1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8A3DF-AB51-792C-7795-E14C68ED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55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B31C-89E6-FE8B-92BE-81DD112DF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A594E-33F9-4A6D-540C-E9C54E2D5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A5C72-F24D-A9B2-C92A-99D1AA361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C0F42-6926-344E-D210-B56B72425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D1677-D0AC-2740-7B9E-B46EF860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91973-9632-B5AE-6685-AB84721B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698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EFA9-AAE0-9F35-CE3C-864BAA2A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7AEA4-FDB6-7C5B-8E5C-D02958C8A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1A888-53C7-934A-1BF3-D8817FB6C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067EC-58FB-5359-6A4B-182C9AA72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2010-93E5-7D94-7F5B-7D8AAC8E0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7F6B1-E0E0-D07C-338A-8F613F4A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6F854-03A0-EA97-72BC-B85E77FD6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C7E8E6-78FC-FAC6-DC5E-CD8CE2F2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164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8DF4-9CE1-39E0-9302-A9BAEAD0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FDC82-1119-86E9-D52D-ABC21164B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9AFE4-956D-90FE-F659-6164EB91B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B7BE7-2AFB-415C-6CB2-AE22B5CA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834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CAD9A-7DC1-7127-03B3-C51A0B562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7DA4D-F437-C50D-60C6-1FF09F4B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D19-6EBA-2955-18CB-2A4E8C8F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948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4F19-277C-51DD-7860-5B7885FA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A1145-094C-B7F0-9EF3-CB801E62E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F0A7E-015F-57FE-9991-51548DC04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364F2-B7F7-A1C5-C398-803F0588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0CDBA-E736-70D0-BC44-DE4847D0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1E374-1495-E2F4-5D24-29E75C17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376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A9A0-CA7C-601C-81E8-07339231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90F3C-1F1D-C40F-F345-57B65EF0E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9AD8-2F1D-88A6-7767-D628F81E0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BE66F-D76C-DFB2-A304-87059CC8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CC935-230E-3DAD-A69A-9E7F914D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FE921-BFDE-9FAA-EA88-4C185A4F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168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E333B5-DBF2-7F05-82AD-46B20A6A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9052-6A48-A3B3-F305-9B507628D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BF4AF-7DFA-6D6D-880F-5FBF70F25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9FBB-16DF-E45F-27C9-42C5BF7B8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19455-6864-78CC-F02E-19366E0BC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80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BC7B-101D-C7FC-B9DA-DDE2FE0CE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780585"/>
            <a:ext cx="10972800" cy="39140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532418"/>
                </a:solidFill>
                <a:latin typeface="Lucida Bright" panose="02040602050505020304" pitchFamily="18" charset="0"/>
                <a:ea typeface="Marcellus" pitchFamily="34" charset="-122"/>
                <a:cs typeface="Marcellus" pitchFamily="34" charset="-120"/>
              </a:rPr>
              <a:t>Canteen Management System Using HTML &amp; CSS</a:t>
            </a:r>
            <a:br>
              <a:rPr lang="en-US" dirty="0">
                <a:latin typeface="Lucida Bright" panose="02040602050505020304" pitchFamily="18" charset="0"/>
              </a:rPr>
            </a:br>
            <a:br>
              <a:rPr lang="en-US" dirty="0">
                <a:latin typeface="Lucida Bright" panose="02040602050505020304" pitchFamily="18" charset="0"/>
              </a:rPr>
            </a:br>
            <a:r>
              <a:rPr lang="en-US" dirty="0">
                <a:latin typeface="Lucida Bright" panose="02040602050505020304" pitchFamily="18" charset="0"/>
              </a:rPr>
              <a:t>Team -1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13EC0-CA39-F7E1-D447-2E70CAD83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9424" y="5787482"/>
            <a:ext cx="7092176" cy="52187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137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256" y="0"/>
            <a:ext cx="153614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40200" y="1496497"/>
            <a:ext cx="11579781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Lucida Bright" panose="02040602050505020304" pitchFamily="18" charset="0"/>
                <a:ea typeface="Marcellus" pitchFamily="34" charset="-122"/>
                <a:cs typeface="Marcellus" pitchFamily="34" charset="-120"/>
              </a:rPr>
              <a:t>Canteen Management System Using HTML &amp; CSS</a:t>
            </a:r>
            <a:endParaRPr lang="en-US" sz="4100" dirty="0">
              <a:latin typeface="Lucida Bright" panose="020406020505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54460"/>
            <a:ext cx="1157978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Web-based solution for easy access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28555"/>
            <a:ext cx="1157978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food ordering process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02649"/>
            <a:ext cx="1157978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queues during peak hours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76743"/>
            <a:ext cx="1157978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campus dining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7961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 is a Canteen Management System?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2863572"/>
            <a:ext cx="3664744" cy="2662357"/>
          </a:xfrm>
          <a:prstGeom prst="roundRect">
            <a:avLst>
              <a:gd name="adj" fmla="val 35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113246"/>
            <a:ext cx="316539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Web-Based Platform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043464" y="3673197"/>
            <a:ext cx="316539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with HTML and CSS for an accessible online ordering interface for campus food services.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63572"/>
            <a:ext cx="3664863" cy="2662357"/>
          </a:xfrm>
          <a:prstGeom prst="roundRect">
            <a:avLst>
              <a:gd name="adj" fmla="val 35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022" y="3113246"/>
            <a:ext cx="316551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Lucida Fax" panose="02060602050505020204" pitchFamily="18" charset="0"/>
                <a:ea typeface="Marcellus" pitchFamily="34" charset="-122"/>
                <a:cs typeface="Marcellus" pitchFamily="34" charset="-120"/>
              </a:rPr>
              <a:t>Streamlined Ordering</a:t>
            </a:r>
            <a:endParaRPr lang="en-US" sz="2550" dirty="0">
              <a:latin typeface="Lucida Fax" panose="0206060205050502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35022" y="4097060"/>
            <a:ext cx="316551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Students and staff can easily browse menus, select items, and place orders digitally.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52743"/>
            <a:ext cx="7556421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600241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Integrated Billing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043464" y="6562368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automatic payment processing and order tracking for transparency and reduced errors.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7988"/>
            <a:ext cx="7928134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Problem We're Solving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32993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37018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Current Challenges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530906" y="3930134"/>
            <a:ext cx="564249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 queues cause frustration and wasted time during peak hours.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530906" y="4599027"/>
            <a:ext cx="564249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billing errors lead to payment discrepancies and disputes.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5267920"/>
            <a:ext cx="564249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Inventory tracking is scattered and inefficient.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30906" y="5642015"/>
            <a:ext cx="564249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records are difficult to retrieve and analyze.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56884" y="32993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194000" y="337018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Solution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8194000" y="3930134"/>
            <a:ext cx="56426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digital system that automates ordering, billing, and inventory management—saving time and reducing errors.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570548"/>
            <a:ext cx="7692152" cy="1550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HTML &amp; CSS: Building the Foundation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4" y="2432090"/>
            <a:ext cx="1037034" cy="18079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0365" y="2639497"/>
            <a:ext cx="2981682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HTML Structure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970365" y="3151465"/>
            <a:ext cx="6447711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Organizes menus, forms, buttons, and navigation elements.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970365" y="3763089"/>
            <a:ext cx="644771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logical and semantic markup for content.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24" y="4240054"/>
            <a:ext cx="1037034" cy="18804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70365" y="4447461"/>
            <a:ext cx="2981682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CSS Styling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1970365" y="4959429"/>
            <a:ext cx="644771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Applies colors, layouts, and fonts for visual design.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970365" y="5301496"/>
            <a:ext cx="644771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responsive design for various screen sizes.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970365" y="5643563"/>
            <a:ext cx="644771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Creates an engaging visual experience.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24" y="6120527"/>
            <a:ext cx="1037034" cy="15384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70365" y="6327934"/>
            <a:ext cx="2981682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User Experience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970365" y="6839903"/>
            <a:ext cx="644771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Delivers a clean and intuitive interface.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970365" y="7181969"/>
            <a:ext cx="644771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seamless functionality across all devices.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0905"/>
            <a:ext cx="7277814" cy="775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 &amp; Capabilities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26519" y="1761887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80990" y="1762601"/>
            <a:ext cx="358021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401128" y="1826657"/>
            <a:ext cx="2984302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Secure Login System</a:t>
            </a:r>
            <a:endParaRPr lang="en-US" sz="2300" b="1" dirty="0"/>
          </a:p>
        </p:txBody>
      </p:sp>
      <p:sp>
        <p:nvSpPr>
          <p:cNvPr id="6" name="Text 4"/>
          <p:cNvSpPr/>
          <p:nvPr/>
        </p:nvSpPr>
        <p:spPr>
          <a:xfrm>
            <a:off x="1401128" y="2339221"/>
            <a:ext cx="1250275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and staff authentication to ensure personalized, secure access to orders and accounts.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6519" y="3024307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80990" y="3025021"/>
            <a:ext cx="358021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1401128" y="3089077"/>
            <a:ext cx="3579733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Categorized Menu Display</a:t>
            </a:r>
            <a:endParaRPr lang="en-US" sz="2300" b="1" dirty="0"/>
          </a:p>
        </p:txBody>
      </p:sp>
      <p:sp>
        <p:nvSpPr>
          <p:cNvPr id="10" name="Text 8"/>
          <p:cNvSpPr/>
          <p:nvPr/>
        </p:nvSpPr>
        <p:spPr>
          <a:xfrm>
            <a:off x="1401128" y="3601641"/>
            <a:ext cx="1250275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Organized food items by breakfast, lunch, and snacks with descriptions, prices, and images.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6519" y="4286726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80990" y="4287441"/>
            <a:ext cx="358021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401128" y="4351496"/>
            <a:ext cx="4042886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Interactive Ordering Interface</a:t>
            </a:r>
            <a:endParaRPr lang="en-US" sz="2300" b="1" dirty="0"/>
          </a:p>
        </p:txBody>
      </p:sp>
      <p:sp>
        <p:nvSpPr>
          <p:cNvPr id="14" name="Text 12"/>
          <p:cNvSpPr/>
          <p:nvPr/>
        </p:nvSpPr>
        <p:spPr>
          <a:xfrm>
            <a:off x="1401128" y="4864060"/>
            <a:ext cx="1250275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forms and buttons for selecting items, quantities, and special instructions.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6519" y="5549146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80990" y="5549860"/>
            <a:ext cx="358021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1401128" y="5613916"/>
            <a:ext cx="2984302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Responsive Design</a:t>
            </a:r>
            <a:endParaRPr lang="en-US" sz="2300" b="1" dirty="0"/>
          </a:p>
        </p:txBody>
      </p:sp>
      <p:sp>
        <p:nvSpPr>
          <p:cNvPr id="18" name="Text 16"/>
          <p:cNvSpPr/>
          <p:nvPr/>
        </p:nvSpPr>
        <p:spPr>
          <a:xfrm>
            <a:off x="1401128" y="6126480"/>
            <a:ext cx="1250275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Media queries ensure optimal viewing on mobile phones, tablets, and desktop computers.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6519" y="6811566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80990" y="6812280"/>
            <a:ext cx="358021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2800" dirty="0"/>
          </a:p>
        </p:txBody>
      </p:sp>
      <p:sp>
        <p:nvSpPr>
          <p:cNvPr id="21" name="Text 19"/>
          <p:cNvSpPr/>
          <p:nvPr/>
        </p:nvSpPr>
        <p:spPr>
          <a:xfrm>
            <a:off x="1401128" y="6876336"/>
            <a:ext cx="4041458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User Feedback &amp; Engagement</a:t>
            </a:r>
            <a:endParaRPr lang="en-US" sz="2300" b="1" dirty="0"/>
          </a:p>
        </p:txBody>
      </p:sp>
      <p:sp>
        <p:nvSpPr>
          <p:cNvPr id="22" name="Text 20"/>
          <p:cNvSpPr/>
          <p:nvPr/>
        </p:nvSpPr>
        <p:spPr>
          <a:xfrm>
            <a:off x="1401128" y="7388900"/>
            <a:ext cx="1250275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Hover effects and button state changes provide visual cues that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enhance interactivity and user confidence.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113" y="592693"/>
            <a:ext cx="6183392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System Workflow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239113" y="1718905"/>
            <a:ext cx="483870" cy="483870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38010" y="1786057"/>
            <a:ext cx="3091696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Browse Menu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38010" y="2316956"/>
            <a:ext cx="6939677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visits the website and explores categorized food items with pricing and details.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9113" y="3305889"/>
            <a:ext cx="483870" cy="483870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38010" y="3373041"/>
            <a:ext cx="3091696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Select &amp; Order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938010" y="3903940"/>
            <a:ext cx="6939677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adds items to cart, specifies quantities, and submits the order form with delivery preferences.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9113" y="4892873"/>
            <a:ext cx="483870" cy="483870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38010" y="4960025"/>
            <a:ext cx="3091696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Process Payment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938010" y="5490924"/>
            <a:ext cx="6939677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billing calculates totals and processes payment securely through integrated payment gateway.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9113" y="6479858"/>
            <a:ext cx="483870" cy="483870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938010" y="6547009"/>
            <a:ext cx="3892272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Confirmation &amp; Preparation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938010" y="7077908"/>
            <a:ext cx="6939677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confirmation is sent to canteen staff; they prepare the meal while user receives real-time updates.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414</Words>
  <Application>Microsoft Office PowerPoint</Application>
  <PresentationFormat>Custom</PresentationFormat>
  <Paragraphs>64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Lucida Bright</vt:lpstr>
      <vt:lpstr>Montserrat</vt:lpstr>
      <vt:lpstr>Calibri Light</vt:lpstr>
      <vt:lpstr>Arial</vt:lpstr>
      <vt:lpstr>Marcellus</vt:lpstr>
      <vt:lpstr>Lucida Fax</vt:lpstr>
      <vt:lpstr>Calibri</vt:lpstr>
      <vt:lpstr>Office Theme</vt:lpstr>
      <vt:lpstr>Canteen Management System Using HTML &amp; CSS  Team 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Prabhakar Kumar Thakur</cp:lastModifiedBy>
  <cp:revision>7</cp:revision>
  <dcterms:created xsi:type="dcterms:W3CDTF">2025-10-26T11:51:54Z</dcterms:created>
  <dcterms:modified xsi:type="dcterms:W3CDTF">2025-10-26T12:21:22Z</dcterms:modified>
</cp:coreProperties>
</file>